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86BC-BFB4-4C0F-BDAE-5945317F9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1359-079E-43E0-AC11-4129A8D7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9956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Somebody stole my cow!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Somebody stole my cow!</a:t>
            </a:r>
            <a:br>
              <a:rPr lang="en-US" dirty="0" smtClean="0"/>
            </a:br>
            <a:r>
              <a:rPr lang="en-US" dirty="0" smtClean="0"/>
              <a:t>Somebody stole my cow!</a:t>
            </a:r>
            <a:br>
              <a:rPr lang="en-US" dirty="0" smtClean="0"/>
            </a:br>
            <a:r>
              <a:rPr lang="en-US" dirty="0" smtClean="0"/>
              <a:t>Somebody came and took her away.</a:t>
            </a:r>
            <a:br>
              <a:rPr lang="en-US" dirty="0" smtClean="0"/>
            </a:br>
            <a:r>
              <a:rPr lang="en-US" dirty="0" smtClean="0"/>
              <a:t>She didn’t even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say </a:t>
            </a:r>
            <a:r>
              <a:rPr lang="en-US" dirty="0" smtClean="0"/>
              <a:t>she was </a:t>
            </a:r>
            <a:r>
              <a:rPr lang="en-US" dirty="0" err="1" smtClean="0"/>
              <a:t>leavin</a:t>
            </a:r>
            <a:r>
              <a:rPr lang="en-US" dirty="0" smtClean="0"/>
              <a:t>’.</a:t>
            </a:r>
            <a:endParaRPr lang="en-US" dirty="0"/>
          </a:p>
        </p:txBody>
      </p:sp>
      <p:pic>
        <p:nvPicPr>
          <p:cNvPr id="4" name="14 Somebody Stole My Cow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130" y="2028596"/>
            <a:ext cx="406400" cy="406400"/>
          </a:xfrm>
          <a:prstGeom prst="rect">
            <a:avLst/>
          </a:prstGeom>
        </p:spPr>
      </p:pic>
      <p:pic>
        <p:nvPicPr>
          <p:cNvPr id="5" name="31 Somebody Stole My Cow!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4165" y="20285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Those moos that we love so,</a:t>
            </a:r>
            <a:br>
              <a:rPr lang="en-US" dirty="0" smtClean="0"/>
            </a:br>
            <a:r>
              <a:rPr lang="en-US" dirty="0" smtClean="0"/>
              <a:t>they’re </a:t>
            </a:r>
            <a:r>
              <a:rPr lang="en-US" dirty="0" err="1" smtClean="0"/>
              <a:t>gettin</a:t>
            </a:r>
            <a:r>
              <a:rPr lang="en-US" dirty="0" smtClean="0"/>
              <a:t>’ </a:t>
            </a:r>
            <a:r>
              <a:rPr lang="en-US" dirty="0" smtClean="0"/>
              <a:t>now, I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5010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gee,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 smtClean="0"/>
              <a:t>know that she</a:t>
            </a:r>
            <a:br>
              <a:rPr lang="en-US" dirty="0" smtClean="0"/>
            </a:br>
            <a:r>
              <a:rPr lang="en-US" dirty="0" smtClean="0"/>
              <a:t>would come to 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 smtClean="0"/>
              <a:t>she could see</a:t>
            </a:r>
            <a:br>
              <a:rPr lang="en-US" dirty="0" smtClean="0"/>
            </a:br>
            <a:r>
              <a:rPr lang="en-US" dirty="0" smtClean="0"/>
              <a:t>how much we miss her, gee, and how!</a:t>
            </a:r>
            <a:br>
              <a:rPr lang="en-US" dirty="0" smtClean="0"/>
            </a:br>
            <a:r>
              <a:rPr lang="en-US" dirty="0" smtClean="0"/>
              <a:t>Somebody stole my cow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b="1" i="1" dirty="0" smtClean="0"/>
              <a:t>&lt;Start Kazoo part now&gt;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783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6181"/>
            <a:ext cx="12192000" cy="5785625"/>
          </a:xfrm>
        </p:spPr>
        <p:txBody>
          <a:bodyPr>
            <a:noAutofit/>
          </a:bodyPr>
          <a:lstStyle/>
          <a:p>
            <a:r>
              <a:rPr lang="en-US" sz="4800" dirty="0" smtClean="0"/>
              <a:t>Oh gee,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 </a:t>
            </a:r>
            <a:r>
              <a:rPr lang="en-US" sz="4800" dirty="0" smtClean="0"/>
              <a:t>know that she</a:t>
            </a:r>
            <a:br>
              <a:rPr lang="en-US" sz="4800" dirty="0" smtClean="0"/>
            </a:br>
            <a:r>
              <a:rPr lang="en-US" sz="4800" dirty="0" smtClean="0"/>
              <a:t>would come to me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if </a:t>
            </a:r>
            <a:r>
              <a:rPr lang="en-US" sz="4800" dirty="0" smtClean="0"/>
              <a:t>she could see</a:t>
            </a:r>
            <a:br>
              <a:rPr lang="en-US" sz="4800" dirty="0" smtClean="0"/>
            </a:br>
            <a:r>
              <a:rPr lang="en-US" sz="4800" dirty="0" smtClean="0"/>
              <a:t>how much we miss her, gee, and how!</a:t>
            </a:r>
            <a:br>
              <a:rPr lang="en-US" sz="4800" dirty="0" smtClean="0"/>
            </a:br>
            <a:r>
              <a:rPr lang="en-US" sz="4800" dirty="0" smtClean="0"/>
              <a:t>Somebody stole my,</a:t>
            </a:r>
            <a:br>
              <a:rPr lang="en-US" sz="4800" dirty="0" smtClean="0"/>
            </a:br>
            <a:r>
              <a:rPr lang="en-US" sz="4800" dirty="0" smtClean="0"/>
              <a:t>somebody stole my,</a:t>
            </a:r>
            <a:br>
              <a:rPr lang="en-US" sz="4800" dirty="0" smtClean="0"/>
            </a:br>
            <a:r>
              <a:rPr lang="en-US" sz="4800" dirty="0" smtClean="0"/>
              <a:t>somebody stole my cow</a:t>
            </a:r>
            <a:r>
              <a:rPr lang="en-US" sz="4800" dirty="0" smtClean="0"/>
              <a:t>! </a:t>
            </a:r>
            <a:r>
              <a:rPr lang="en-US" sz="4800" b="1" i="1" dirty="0" smtClean="0"/>
              <a:t>&lt;short&gt;</a:t>
            </a:r>
            <a:r>
              <a:rPr lang="en-US" sz="4800" b="1" i="1" dirty="0"/>
              <a:t/>
            </a:r>
            <a:br>
              <a:rPr lang="en-US" sz="4800" b="1" i="1" dirty="0"/>
            </a:br>
            <a:r>
              <a:rPr lang="en-US" sz="4800" dirty="0"/>
              <a:t>I wonder who?!                                                                                                     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62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Props1.xml><?xml version="1.0" encoding="utf-8"?>
<ds:datastoreItem xmlns:ds="http://schemas.openxmlformats.org/officeDocument/2006/customXml" ds:itemID="{1BD11603-C6AA-4A9C-885E-DD42CE267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BAB0E6-7FF8-4042-9458-B5851D019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B4585E-2C92-48E6-9918-4FCC656C0211}">
  <ds:schemaRefs>
    <ds:schemaRef ds:uri="http://purl.org/dc/elements/1.1/"/>
    <ds:schemaRef ds:uri="http://schemas.microsoft.com/office/2006/metadata/properties"/>
    <ds:schemaRef ds:uri="662a4721-30d5-4eb7-95fe-6bd57bededc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b220091-9233-412d-b6a0-f876290d8a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8950</TotalTime>
  <Words>149</Words>
  <Application>Microsoft Office PowerPoint</Application>
  <PresentationFormat>Widescreen</PresentationFormat>
  <Paragraphs>4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Somebody stole my cow!  Somebody stole my cow! Somebody stole my cow! Somebody came and took her away. She didn’t even  say she was leavin’.</vt:lpstr>
      <vt:lpstr>Those moos that we love so, they’re gettin’ now, I know.</vt:lpstr>
      <vt:lpstr>Oh gee,  I know that she would come to me  if she could see how much we miss her, gee, and how! Somebody stole my cow! &lt;Start Kazoo part now&gt;</vt:lpstr>
      <vt:lpstr>Oh gee,  I know that she would come to me  if she could see how much we miss her, gee, and how! Somebody stole my, somebody stole my, somebody stole my cow! &lt;short&gt; I wonder who?!                                                                                                              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Somebody stole my cow!  Somebody stole my cow! Somebody stole my cow! Somebody cam and took her away. She didn’t even say she was leavin’.</dc:title>
  <dc:creator>Christensen, David</dc:creator>
  <cp:lastModifiedBy>Christensen, David</cp:lastModifiedBy>
  <cp:revision>8</cp:revision>
  <dcterms:created xsi:type="dcterms:W3CDTF">2025-03-13T12:31:26Z</dcterms:created>
  <dcterms:modified xsi:type="dcterms:W3CDTF">2025-03-25T12:09:06Z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